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60" r:id="rId3"/>
    <p:sldId id="261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6"/>
    <p:restoredTop sz="94712"/>
  </p:normalViewPr>
  <p:slideViewPr>
    <p:cSldViewPr snapToGrid="0" snapToObjects="1">
      <p:cViewPr varScale="1">
        <p:scale>
          <a:sx n="117" d="100"/>
          <a:sy n="117" d="100"/>
        </p:scale>
        <p:origin x="40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97C07-0DFC-8F45-BD62-9475A9F546E3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F1E07-364C-2B4C-B5F4-51185B67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0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8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6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9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5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7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9E33-64CC-F846-8C38-E6758CBB2824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5CBF-9FEC-5D43-ABB0-464E49C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3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leadershipcenter.tistory.com/4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89856"/>
              </p:ext>
            </p:extLst>
          </p:nvPr>
        </p:nvGraphicFramePr>
        <p:xfrm>
          <a:off x="206829" y="185059"/>
          <a:ext cx="6487884" cy="8635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314"/>
                <a:gridCol w="1081314"/>
                <a:gridCol w="1081314"/>
                <a:gridCol w="1081314"/>
                <a:gridCol w="1081314"/>
                <a:gridCol w="1081314"/>
              </a:tblGrid>
              <a:tr h="1091423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Recommendation Letter Request Form for Graduate School Application (1/2)</a:t>
                      </a:r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en-US" sz="11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en-US" sz="1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NOTE: Recommendation letters will be directly given to graduate schools and programs from a recommender. The letters will not be given to students nor an external agent. 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268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First name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Family name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Nickname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(English)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268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Primary contacts: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Email: </a:t>
                      </a:r>
                    </a:p>
                    <a:p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Tel.: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Alternative contacts: (e.g. Personal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email, Tel.,)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268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Languages test  scores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TOEFL: </a:t>
                      </a:r>
                    </a:p>
                    <a:p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IELTS: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Graduate Entrance Exam scores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GRE: </a:t>
                      </a:r>
                    </a:p>
                    <a:p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GMAT: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2681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Whom do you want to get a recommendation letter?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2681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What is your relationship with the recommender?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665502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Did you take any course from the recommender? (specify it and tell what you achieved)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>
                              <a:alpha val="62000"/>
                            </a:schemeClr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e.g.) MGS2150 W01 (Business Statistics) / 2017 Fall / A 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19091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Why do you want to get a recommendation letter from the recommender?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958323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Are you providing these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necessary documents to the recommender?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Statement of Purpose (Personal statement, Cover letter)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Curriculum Vitae  (Resume)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Transcript (Unofficial is OK)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A sample recommendation letter or sentences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Evidences of job, internship, honors, award, grant etc. 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681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What graduate programs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do you apply for? (List them all) </a:t>
                      </a:r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>
                              <a:alpha val="62000"/>
                            </a:schemeClr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e.g.) Master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alpha val="62000"/>
                            </a:schemeClr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in XXX  / University of XXX / Nation</a:t>
                      </a:r>
                      <a:endParaRPr lang="en-US" sz="1100" dirty="0" smtClean="0">
                        <a:solidFill>
                          <a:schemeClr val="tx1">
                            <a:alpha val="62000"/>
                          </a:schemeClr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</a:t>
                      </a:r>
                    </a:p>
                    <a:p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2681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(Until) When do you want to get recommendation letter?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3325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Which form of recommendation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letter do you want to get?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</a:t>
                      </a: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Online [Link(s) from Graduate schools via Email]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     Signed &amp; Sealed </a:t>
                      </a:r>
                    </a:p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               [Graduate School(s) addresses must be provided]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50771" y="8882390"/>
            <a:ext cx="318869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smtClean="0">
                <a:latin typeface="Times New Roman" charset="0"/>
                <a:ea typeface="Times New Roman" charset="0"/>
                <a:cs typeface="Times New Roman" charset="0"/>
              </a:rPr>
              <a:t>Form download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: http://</a:t>
            </a:r>
            <a:r>
              <a:rPr lang="en-US" sz="1050" dirty="0" smtClean="0">
                <a:latin typeface="Times New Roman" charset="0"/>
                <a:ea typeface="Times New Roman" charset="0"/>
                <a:cs typeface="Times New Roman" charset="0"/>
              </a:rPr>
              <a:t>leadershipcenter.tistory.com/444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9465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15550"/>
              </p:ext>
            </p:extLst>
          </p:nvPr>
        </p:nvGraphicFramePr>
        <p:xfrm>
          <a:off x="206829" y="185059"/>
          <a:ext cx="6487884" cy="8601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2628"/>
                <a:gridCol w="4325256"/>
              </a:tblGrid>
              <a:tr h="56605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Recommendation Letter Request Form for Graduate School Application (2/2)</a:t>
                      </a:r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145650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What is your purpose of applying for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the graduate program(s)?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741994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What is your (terminal) career goal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after completing the graduate program?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98883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Any sample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sentences do you want to include in the recommendation letter?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78439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Job or internship experiences?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78439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Extracurricular activities?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78439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Honors, Awards, Grant, or Scholarship?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78439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Public service, Volunteering, or Military service?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78439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Any further information or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request? 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843104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Applicant’s sign: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 cordially request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for a recommendation letter for my graduate school application. </a:t>
                      </a:r>
                    </a:p>
                    <a:p>
                      <a:endParaRPr lang="en-US" sz="1100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Sign: ___________________    Date: __________________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1369836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Recommender’s Decision:  </a:t>
                      </a:r>
                    </a:p>
                    <a:p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</a:t>
                      </a:r>
                      <a:r>
                        <a:rPr lang="en-US" sz="11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Yes, I will write a recommendation letter for the applicant. </a:t>
                      </a:r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846138" indent="-846138">
                        <a:tabLst/>
                      </a:pPr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628650" indent="-628650">
                        <a:tabLst/>
                      </a:pPr>
                      <a:r>
                        <a:rPr lang="en-US" sz="11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_______    I’m sorry but I cannot write a recommendation letter because</a:t>
                      </a:r>
                    </a:p>
                    <a:p>
                      <a:pPr marL="628650" indent="-628650">
                        <a:tabLst/>
                      </a:pPr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846138" indent="-846138">
                        <a:tabLst/>
                      </a:pPr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846138" indent="-846138">
                        <a:tabLst/>
                      </a:pPr>
                      <a:endParaRPr lang="en-US" sz="1100" b="1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846138" marR="0" indent="-846138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Sign: ___________________    Date: __________________</a:t>
                      </a:r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846138" indent="-846138">
                        <a:tabLst/>
                      </a:pPr>
                      <a:endParaRPr lang="en-US" sz="11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50771" y="8882390"/>
            <a:ext cx="318869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smtClean="0">
                <a:latin typeface="Times New Roman" charset="0"/>
                <a:ea typeface="Times New Roman" charset="0"/>
                <a:cs typeface="Times New Roman" charset="0"/>
              </a:rPr>
              <a:t>Form download</a:t>
            </a:r>
            <a:r>
              <a:rPr lang="en-US" sz="1050" dirty="0">
                <a:latin typeface="Times New Roman" charset="0"/>
                <a:ea typeface="Times New Roman" charset="0"/>
                <a:cs typeface="Times New Roman" charset="0"/>
              </a:rPr>
              <a:t>: http://</a:t>
            </a:r>
            <a:r>
              <a:rPr lang="en-US" sz="1050" dirty="0" smtClean="0">
                <a:latin typeface="Times New Roman" charset="0"/>
                <a:ea typeface="Times New Roman" charset="0"/>
                <a:cs typeface="Times New Roman" charset="0"/>
              </a:rPr>
              <a:t>leadershipcenter.tistory.com/444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5108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7714" y="519630"/>
            <a:ext cx="6204857" cy="6632675"/>
            <a:chOff x="217714" y="519630"/>
            <a:chExt cx="6204857" cy="66326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099" y="3382220"/>
              <a:ext cx="3770085" cy="3770085"/>
            </a:xfrm>
            <a:prstGeom prst="rect">
              <a:avLst/>
            </a:prstGeom>
          </p:spPr>
        </p:pic>
        <p:sp>
          <p:nvSpPr>
            <p:cNvPr id="12" name="내용 개체 틀 4"/>
            <p:cNvSpPr txBox="1">
              <a:spLocks/>
            </p:cNvSpPr>
            <p:nvPr/>
          </p:nvSpPr>
          <p:spPr>
            <a:xfrm>
              <a:off x="217714" y="519630"/>
              <a:ext cx="6204857" cy="84175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800" b="1" i="1" kern="1200">
                  <a:solidFill>
                    <a:schemeClr val="tx1"/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"/>
                  <a:cs typeface="Arial" pitchFamily="34" charset="0"/>
                </a:rPr>
                <a:t>Recommendation Letter Request Form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"/>
                  <a:cs typeface="Arial" pitchFamily="34" charset="0"/>
                </a:rPr>
                <a:t>is accessible at…</a:t>
              </a:r>
              <a:endPara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4" y="2166665"/>
              <a:ext cx="620485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hlinkClick r:id="rId3"/>
                </a:rPr>
                <a:t>http://leadershipcenter.tistory.com/444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4" y="1862125"/>
              <a:ext cx="392607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How to get a strong recommendation letter?</a:t>
              </a:r>
              <a:endParaRPr kumimoji="0" lang="en-US" sz="11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538401"/>
      </p:ext>
    </p:extLst>
  </p:cSld>
  <p:clrMapOvr>
    <a:masterClrMapping/>
  </p:clrMapOvr>
</p:sld>
</file>

<file path=ppt/theme/theme1.xml><?xml version="1.0" encoding="utf-8"?>
<a:theme xmlns:a="http://schemas.openxmlformats.org/drawingml/2006/main" name="43Rati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3Ratio" id="{185C1556-8170-FB4F-9DB8-26FC28E5A9EF}" vid="{C3A9EFDE-565B-BF48-862B-3010310719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1770</TotalTime>
  <Words>454</Words>
  <Application>Microsoft Macintosh PowerPoint</Application>
  <PresentationFormat>On-screen Show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Times New Roman</vt:lpstr>
      <vt:lpstr>Arial</vt:lpstr>
      <vt:lpstr>43Ratio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Jeonghwan Choi</dc:creator>
  <cp:lastModifiedBy>Jeonghwan Choi</cp:lastModifiedBy>
  <cp:revision>20</cp:revision>
  <cp:lastPrinted>2019-06-07T03:48:57Z</cp:lastPrinted>
  <dcterms:created xsi:type="dcterms:W3CDTF">2017-10-06T06:29:33Z</dcterms:created>
  <dcterms:modified xsi:type="dcterms:W3CDTF">2019-06-07T03:54:04Z</dcterms:modified>
</cp:coreProperties>
</file>